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CA49D-98AE-3607-8196-511381289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1BD31-FA5D-A704-E308-D45EB9E5E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B46DD-6BBF-2043-8666-122734C08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92960-2B29-471B-C032-E04DEF2F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AF896-9EF0-3D51-1BB6-A5BAB5438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962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8AFB7-1845-6F3F-89DD-2EFE31DD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9982FA-C36D-F9CE-945A-BA19A24A7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5C393-D231-D4F6-E144-248BEEC7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DB101-5BEC-1FCD-CFF9-75DE0D84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1B165-AFFC-0E53-7D40-3BD7A7B7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923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6FCFEF-0876-ACD3-0DCA-246BCC9F3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EF421-0D16-7129-69D1-92E5F2941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9D488-86FA-A954-BC3A-0FFBF94E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7C7BF-1ADD-5170-D1B3-9A31E1B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4FEB6-26BA-90F5-091F-0F8EF2A13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0368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9C721-C4B5-E193-7A93-82736187E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D1D11-1551-BBB6-EDE0-91EBDB3E8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81004-5922-3954-C209-58411259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D97A1-5F98-292D-388F-75FD368A7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2C761-42C9-FB79-705A-5021D32C2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97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92A6B-AE08-AC23-9D8E-2CB87FC72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A3CCF-556A-2668-3675-43BEA505B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78954-E908-4515-872A-AC010C202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7E298-32BF-8727-3A7B-FADCA2819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79697-410D-DA02-198D-8C32FE92F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846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20BE-81AA-2309-C3DE-00870959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17478-4F7E-6D7C-2FC0-87C9343F70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38A10-9E2F-4431-08A4-365384964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7A31B-A817-307E-1903-36C83BD14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C0A7AD-D2BE-37A4-9BD3-3119D71E6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4647C-6480-67F6-6A3E-FC1D5734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332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57A37-19E7-024E-5405-B1E3C1F6A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A3F02-A5E1-0B06-DE45-557D69A70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D3CC0-73E4-C157-9666-BF432E9CF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13D5A-7F05-D509-DC56-56BC0D455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6E2B2E-CE76-5F47-C1C5-22661556DF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734904-0415-4654-10DD-A9919A48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95E829-2A5D-3D12-48E2-F5F92E103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53F1C7-6D89-2036-C502-E1D6F1971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24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F2FDF-3AC3-BBD4-16E0-EFD24E745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3902-B302-5FE6-8BC5-1C3E8A5CE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C5664-E94E-450C-96A8-C855B48EF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713A8-FEFC-49B0-FEA4-FD12BF773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359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A174CD-6AEF-2773-9384-8C6DF9230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09FA54-B9D6-BDE5-B688-A6F8B4E42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871A0-7BA3-D61B-95B2-30E33D2A6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64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9D9FF-3CA2-A42E-ABB5-229076315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E8C4D-C363-9D03-BAF3-83C26CC24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A5393-3922-18B4-4E21-DE0E0B34E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1DE55-CC9A-2B32-19E1-C639BBCC4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AE759-B0C3-69CC-ECC1-844E7B970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1F53E-9B11-B83A-C623-0FA287F49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971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FAD0D-9449-2205-D6CA-C483DA9BD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048AB4-77B6-C738-6509-12EE3C803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A90EA0-196B-8481-A9EA-2C20D799D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38878-399D-D81F-E3D5-5DEFFF508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D8F59-625D-5421-83F9-601BED688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9897C-05E5-DBDD-15B0-C4A896FB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445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09EA3B-29B5-5FCA-54B0-5B51F7310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8EFF-9596-6688-308A-1A4240D30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01166-7B31-A4FA-5BA0-D4A12C3C33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FF35C-6712-4D5B-9AA7-5EC6FA80D09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6FB51-D5C7-B18B-4D7A-366118BE3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DE337-0BFC-CA86-DF6B-CECDDBB43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51DEC-B2F3-4958-91FE-E31C0197E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9959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57E21-1DF4-2AE8-6AC6-9A09C9844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312" y="148309"/>
            <a:ext cx="10515600" cy="3594133"/>
          </a:xfrm>
        </p:spPr>
        <p:txBody>
          <a:bodyPr>
            <a:normAutofit/>
          </a:bodyPr>
          <a:lstStyle/>
          <a:p>
            <a:pPr algn="ctr"/>
            <a:r>
              <a:rPr lang="en-IN" sz="9600" b="1" dirty="0">
                <a:solidFill>
                  <a:srgbClr val="FF0000"/>
                </a:solidFill>
              </a:rPr>
              <a:t>Event Management</a:t>
            </a:r>
          </a:p>
        </p:txBody>
      </p:sp>
    </p:spTree>
    <p:extLst>
      <p:ext uri="{BB962C8B-B14F-4D97-AF65-F5344CB8AC3E}">
        <p14:creationId xmlns:p14="http://schemas.microsoft.com/office/powerpoint/2010/main" val="3572804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204EA-5B41-7FAB-0465-EF3D68FF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Folder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C764A2-A9B2-7D07-1573-A0833D50E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667" y="1787918"/>
            <a:ext cx="8076297" cy="4351338"/>
          </a:xfrm>
        </p:spPr>
      </p:pic>
    </p:spTree>
    <p:extLst>
      <p:ext uri="{BB962C8B-B14F-4D97-AF65-F5344CB8AC3E}">
        <p14:creationId xmlns:p14="http://schemas.microsoft.com/office/powerpoint/2010/main" val="1255067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F0D7-E871-01A3-C60C-68EAA60D9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F82D6A-128E-78A3-3450-47C5C871A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31" r="1180" b="5667"/>
          <a:stretch/>
        </p:blipFill>
        <p:spPr>
          <a:xfrm>
            <a:off x="530258" y="2130458"/>
            <a:ext cx="10942163" cy="4050233"/>
          </a:xfrm>
        </p:spPr>
      </p:pic>
    </p:spTree>
    <p:extLst>
      <p:ext uri="{BB962C8B-B14F-4D97-AF65-F5344CB8AC3E}">
        <p14:creationId xmlns:p14="http://schemas.microsoft.com/office/powerpoint/2010/main" val="3827000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5D564-A7B1-611F-DC15-B0DC5CE89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Register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5DFC91-992F-7CC0-75C5-FF54B0262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2" b="5471"/>
          <a:stretch/>
        </p:blipFill>
        <p:spPr>
          <a:xfrm>
            <a:off x="1348033" y="2022642"/>
            <a:ext cx="9615339" cy="4370565"/>
          </a:xfrm>
        </p:spPr>
      </p:pic>
    </p:spTree>
    <p:extLst>
      <p:ext uri="{BB962C8B-B14F-4D97-AF65-F5344CB8AC3E}">
        <p14:creationId xmlns:p14="http://schemas.microsoft.com/office/powerpoint/2010/main" val="1026388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A469-E0BD-97A7-6B1D-42966763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Events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4A23F4-7EA7-2421-D6AF-4DEBBF204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2" b="5471"/>
          <a:stretch/>
        </p:blipFill>
        <p:spPr>
          <a:xfrm>
            <a:off x="1772239" y="1894788"/>
            <a:ext cx="9353011" cy="4044099"/>
          </a:xfrm>
        </p:spPr>
      </p:pic>
    </p:spTree>
    <p:extLst>
      <p:ext uri="{BB962C8B-B14F-4D97-AF65-F5344CB8AC3E}">
        <p14:creationId xmlns:p14="http://schemas.microsoft.com/office/powerpoint/2010/main" val="3400410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5347B-AACA-7BB2-96AC-D3CBC2AB1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Booked Events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7F63EC-BE81-221F-9247-A4C9DA065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2" b="5471"/>
          <a:stretch/>
        </p:blipFill>
        <p:spPr>
          <a:xfrm>
            <a:off x="1376313" y="2035497"/>
            <a:ext cx="9681327" cy="4400560"/>
          </a:xfrm>
        </p:spPr>
      </p:pic>
    </p:spTree>
    <p:extLst>
      <p:ext uri="{BB962C8B-B14F-4D97-AF65-F5344CB8AC3E}">
        <p14:creationId xmlns:p14="http://schemas.microsoft.com/office/powerpoint/2010/main" val="240796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04AE-25FA-071F-DC89-D65B2F5CD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Contact and User Feedback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C7D445-AF11-AC8E-D682-3915DC5E8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5" b="4822"/>
          <a:stretch/>
        </p:blipFill>
        <p:spPr>
          <a:xfrm>
            <a:off x="2228144" y="2413262"/>
            <a:ext cx="7735712" cy="3553906"/>
          </a:xfrm>
        </p:spPr>
      </p:pic>
    </p:spTree>
    <p:extLst>
      <p:ext uri="{BB962C8B-B14F-4D97-AF65-F5344CB8AC3E}">
        <p14:creationId xmlns:p14="http://schemas.microsoft.com/office/powerpoint/2010/main" val="1299021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16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Event Management</vt:lpstr>
      <vt:lpstr>Folder Structure</vt:lpstr>
      <vt:lpstr>Home Page</vt:lpstr>
      <vt:lpstr>Register Page</vt:lpstr>
      <vt:lpstr>Events Page</vt:lpstr>
      <vt:lpstr>Booked Events</vt:lpstr>
      <vt:lpstr>Contact and User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l</dc:creator>
  <cp:lastModifiedBy>rahul l</cp:lastModifiedBy>
  <cp:revision>1</cp:revision>
  <dcterms:created xsi:type="dcterms:W3CDTF">2024-12-31T06:01:20Z</dcterms:created>
  <dcterms:modified xsi:type="dcterms:W3CDTF">2024-12-31T06:10:01Z</dcterms:modified>
</cp:coreProperties>
</file>

<file path=docProps/thumbnail.jpeg>
</file>